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4049" y="4198317"/>
            <a:ext cx="38519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004048" y="3222724"/>
            <a:ext cx="385192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59823" y="19548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8559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07704" y="1131590"/>
            <a:ext cx="6779096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2014-08-04T05:43:56Z</dcterms:modified>
</cp:coreProperties>
</file>