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8392" y="5517232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528392" y="4365104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668344" y="18864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9644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14</cp:revision>
  <dcterms:created xsi:type="dcterms:W3CDTF">2014-04-01T16:35:38Z</dcterms:created>
  <dcterms:modified xsi:type="dcterms:W3CDTF">2014-08-04T05:43:29Z</dcterms:modified>
</cp:coreProperties>
</file>