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2" y="55172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43651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668344" y="18864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964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2014-08-04T05:43:29Z</dcterms:modified>
</cp:coreProperties>
</file>