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-148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529534"/>
            <a:ext cx="1296144" cy="27979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261842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2">
                  <a:lumMod val="9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757786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2">
                    <a:lumMod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2014-08-29T07:55:31Z</dcterms:modified>
</cp:coreProperties>
</file>