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14555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65774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04569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2">
                    <a:lumMod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2">
                  <a:lumMod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2014-08-29T07:53:43Z</dcterms:modified>
</cp:coreProperties>
</file>