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20818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82057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29183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2014-08-04T05:32:40Z</dcterms:modified>
</cp:coreProperties>
</file>