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2014-08-21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8073" y="3979391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48072" y="3003798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596336" y="267494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648072" y="4844068"/>
            <a:ext cx="84959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107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11</cp:revision>
  <dcterms:created xsi:type="dcterms:W3CDTF">2014-04-01T16:27:38Z</dcterms:created>
  <dcterms:modified xsi:type="dcterms:W3CDTF">2014-08-21T06:10:32Z</dcterms:modified>
</cp:coreProperties>
</file>