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04" y="5559623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36104" y="4407495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72434" y="33265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7878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2014-08-21T06:00:50Z</dcterms:modified>
</cp:coreProperties>
</file>