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125586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1001737"/>
            <a:ext cx="91440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440531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12</cp:revision>
  <dcterms:created xsi:type="dcterms:W3CDTF">2014-04-01T16:27:38Z</dcterms:created>
  <dcterms:modified xsi:type="dcterms:W3CDTF">2014-08-04T05:23:45Z</dcterms:modified>
</cp:coreProperties>
</file>