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200559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55679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836712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2014-08-04T05:21:43Z</dcterms:modified>
</cp:coreProperties>
</file>