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5" y="2830165"/>
            <a:ext cx="4139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1854572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2486" y="46377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5686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2014-08-08T04:54:52Z</dcterms:modified>
</cp:coreProperties>
</file>