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778163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626035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8491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2014-08-08T04:53:28Z</dcterms:modified>
</cp:coreProperties>
</file>