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9953" y="1531119"/>
            <a:ext cx="4427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39952" y="555526"/>
            <a:ext cx="44279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475173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57436" y="4863118"/>
            <a:ext cx="4680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2014-08-11T11:07:25Z</dcterms:modified>
</cp:coreProperties>
</file>