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68352" y="210323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68352" y="95111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4" y="631918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51520" y="6409738"/>
            <a:ext cx="59046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2014-08-11T11:05:21Z</dcterms:modified>
</cp:coreProperties>
</file>