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2014-08-11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168352" y="2103239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168352" y="951111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08304" y="6319182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251520" y="6409738"/>
            <a:ext cx="59046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8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accent6">
                    <a:lumMod val="50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accent6">
                  <a:lumMod val="50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accent6">
                  <a:lumMod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accent6">
                    <a:lumMod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423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WIN7</cp:lastModifiedBy>
  <cp:revision>13</cp:revision>
  <dcterms:created xsi:type="dcterms:W3CDTF">2014-04-01T16:35:38Z</dcterms:created>
  <dcterms:modified xsi:type="dcterms:W3CDTF">2014-08-11T11:05:21Z</dcterms:modified>
</cp:coreProperties>
</file>