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3" y="283016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185457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41151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516546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2014-08-08T05:22:00Z</dcterms:modified>
</cp:coreProperties>
</file>