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3" y="2830165"/>
            <a:ext cx="4355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1854572"/>
            <a:ext cx="4355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199784" y="41151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516546"/>
            <a:ext cx="84959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2014-08-08T05:22:00Z</dcterms:modified>
</cp:coreProperties>
</file>