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08A82-B1E4-4ECC-BCE2-D5DC6008B210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1FFD1-B24A-4E50-A861-AA538CE20B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456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3687415"/>
            <a:ext cx="4680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2535287"/>
            <a:ext cx="46805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05273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373796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2014-08-08T05:22:08Z</dcterms:modified>
</cp:coreProperties>
</file>