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2830165"/>
            <a:ext cx="399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1854572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7715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083918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2014-08-08T05:28:41Z</dcterms:modified>
</cp:coreProperties>
</file>