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2014-08-08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2014-08-08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2014-08-08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2014-08-08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27985" y="2830165"/>
            <a:ext cx="399593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427984" y="1854572"/>
            <a:ext cx="399593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127776" y="771550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083918"/>
            <a:ext cx="84239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11</cp:revision>
  <dcterms:created xsi:type="dcterms:W3CDTF">2014-04-01T16:27:38Z</dcterms:created>
  <dcterms:modified xsi:type="dcterms:W3CDTF">2014-08-08T05:28:41Z</dcterms:modified>
</cp:coreProperties>
</file>