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0360" y="3759423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40360" y="2607295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80312" y="1249015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5301788"/>
            <a:ext cx="86764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2014-08-08T05:27:05Z</dcterms:modified>
</cp:coreProperties>
</file>