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7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33950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4844068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2014-04-01T16:27:38Z</dcterms:created>
  <dcterms:modified xsi:type="dcterms:W3CDTF">2014-08-29T08:25:42Z</dcterms:modified>
</cp:coreProperties>
</file>