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056" y="544522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4056" y="429309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04056" y="40466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04056" y="6525344"/>
            <a:ext cx="8639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2014-08-29T07:49:18Z</dcterms:modified>
</cp:coreProperties>
</file>