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81128"/>
            <a:ext cx="9144000" cy="1944216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8" y="5938413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0" y="65963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0301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48829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775848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2014-07-27T02:14:12Z</dcterms:modified>
</cp:coreProperties>
</file>