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0950" y="3771284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10950" y="2619156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24328" y="146924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35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2014-08-29T08:20:16Z</dcterms:modified>
</cp:coreProperties>
</file>