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153853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56294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0080" y="444395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147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2014-08-29T07:41:35Z</dcterms:modified>
</cp:coreProperties>
</file>