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80521" y="2830165"/>
            <a:ext cx="44634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80520" y="1854572"/>
            <a:ext cx="44634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2014-08-04T05:46:06Z</dcterms:modified>
</cp:coreProperties>
</file>