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1" y="175294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77735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11560" y="4844068"/>
            <a:ext cx="8532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>
                    <a:lumMod val="9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105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2014-08-29T08:00:29Z</dcterms:modified>
</cp:coreProperties>
</file>