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252771"/>
            <a:ext cx="4752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7584" y="1100643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27584" y="6525344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>
                    <a:lumMod val="9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2014-08-29T07:58:49Z</dcterms:modified>
</cp:coreProperties>
</file>