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2014-08-11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2014-08-11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2014-08-11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2014-08-11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2014-08-11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2014-08-11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2014-08-11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411510"/>
            <a:ext cx="9144000" cy="158417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  <a:alpha val="0"/>
                </a:schemeClr>
              </a:gs>
              <a:gs pos="50000">
                <a:schemeClr val="bg1">
                  <a:alpha val="29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3923928" y="1535063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1214631"/>
            <a:ext cx="9144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 OF</a:t>
            </a:r>
            <a:r>
              <a:rPr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0" y="597927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</TotalTime>
  <Words>107</Words>
  <Application>Microsoft Office PowerPoint</Application>
  <PresentationFormat>On-screen Show (16:9)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11</cp:revision>
  <dcterms:created xsi:type="dcterms:W3CDTF">2014-04-01T16:27:38Z</dcterms:created>
  <dcterms:modified xsi:type="dcterms:W3CDTF">2014-08-11T11:12:20Z</dcterms:modified>
</cp:coreProperties>
</file>