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6712"/>
            <a:ext cx="9144000" cy="20882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bg1">
                  <a:alpha val="29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225712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8722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16714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2014-08-11T11:12:23Z</dcterms:modified>
</cp:coreProperties>
</file>