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-121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4281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74530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64201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020022"/>
            <a:ext cx="9144000" cy="12347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2014-08-14T08:28:00Z</dcterms:modified>
</cp:coreProperties>
</file>