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578551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497487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90167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2014-08-14T08:28:05Z</dcterms:modified>
</cp:coreProperties>
</file>