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92489" y="2830165"/>
            <a:ext cx="47515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92488" y="1854572"/>
            <a:ext cx="47515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2014-08-04T05:35:05Z</dcterms:modified>
</cp:coreProperties>
</file>