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29000" y="3759423"/>
            <a:ext cx="4715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429000" y="2607295"/>
            <a:ext cx="4715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8491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2014-08-04T05:34:04Z</dcterms:modified>
</cp:coreProperties>
</file>