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2014-08-14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9" y="167513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83568" y="69954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83568" y="429994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683568" y="4844068"/>
            <a:ext cx="84604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2014-08-14T07:58:43Z</dcterms:modified>
</cp:coreProperties>
</file>