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060848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899592" y="90872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99592" y="587727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899592" y="6525344"/>
            <a:ext cx="8244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2014-08-14T07:56:11Z</dcterms:modified>
</cp:coreProperties>
</file>