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49102" y="1760265"/>
            <a:ext cx="39959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1349102" y="794544"/>
            <a:ext cx="399593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1028440" y="33950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11" name="Rectangle 10"/>
          <p:cNvSpPr/>
          <p:nvPr/>
        </p:nvSpPr>
        <p:spPr>
          <a:xfrm flipH="1">
            <a:off x="1135009" y="925091"/>
            <a:ext cx="105572" cy="122413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2014-08-14T07:55:09Z</dcterms:modified>
</cp:coreProperties>
</file>