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24136" y="2204864"/>
            <a:ext cx="43559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224136" y="1052736"/>
            <a:ext cx="43559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46324" y="62068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6226" y="1196752"/>
            <a:ext cx="144016" cy="136815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2014-08-14T07:52:06Z</dcterms:modified>
</cp:coreProperties>
</file>