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99993" y="3284408"/>
            <a:ext cx="45365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99992" y="2431926"/>
            <a:ext cx="453650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7677593" y="1559600"/>
            <a:ext cx="1152128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106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2014-07-10T17:57:32Z</dcterms:modified>
</cp:coreProperties>
</file>