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3968" y="4335487"/>
            <a:ext cx="46440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83968" y="3327375"/>
            <a:ext cx="464400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706168" y="2158494"/>
            <a:ext cx="1152128" cy="338554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106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2014-07-10T17:57:39Z</dcterms:modified>
</cp:coreProperties>
</file>