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6" y="3903439"/>
            <a:ext cx="4427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2751311"/>
            <a:ext cx="44279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804248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631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2014-07-27T04:01:35Z</dcterms:modified>
</cp:coreProperties>
</file>