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5976" y="3777179"/>
            <a:ext cx="4320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55976" y="2625051"/>
            <a:ext cx="4320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8491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2014-07-27T04:07:32Z</dcterms:modified>
</cp:coreProperties>
</file>