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4" y="1959223"/>
            <a:ext cx="47525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807095"/>
            <a:ext cx="47525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612105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6778"/>
            <a:ext cx="752432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2014-07-08T22:07:20Z</dcterms:modified>
</cp:coreProperties>
</file>