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66973" y="3505167"/>
            <a:ext cx="42770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66973" y="2492896"/>
            <a:ext cx="427702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18864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7333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2014-07-12T02:45:37Z</dcterms:modified>
</cp:coreProperties>
</file>