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992" y="-86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2014-07-06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255522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2014-07-06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130338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27216"/>
            <a:ext cx="9144000" cy="857250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 altLang="ko-KR" dirty="0" smtClean="0"/>
              <a:t> Click to edit Master title style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dirty="0" smtClean="0"/>
              <a:t>Click to edit Master text styles</a:t>
            </a:r>
          </a:p>
          <a:p>
            <a:pPr lvl="1"/>
            <a:r>
              <a:rPr lang="en-US" altLang="ko-KR" dirty="0" smtClean="0"/>
              <a:t>Second level</a:t>
            </a:r>
          </a:p>
          <a:p>
            <a:pPr lvl="2"/>
            <a:r>
              <a:rPr lang="en-US" altLang="ko-KR" dirty="0" smtClean="0"/>
              <a:t>Third level</a:t>
            </a:r>
          </a:p>
          <a:p>
            <a:pPr lvl="3"/>
            <a:r>
              <a:rPr lang="en-US" altLang="ko-KR" dirty="0" smtClean="0"/>
              <a:t>Fourth level</a:t>
            </a:r>
          </a:p>
          <a:p>
            <a:pPr lvl="4"/>
            <a:r>
              <a:rPr lang="en-US" altLang="ko-KR" dirty="0" smtClean="0"/>
              <a:t>Fifth level</a:t>
            </a:r>
            <a:endParaRPr lang="ko-KR" alt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2014-07-06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2014-07-06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598060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2014-07-06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566157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2014-07-06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178518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2014-07-06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761040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2014-07-06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372809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2014-07-06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67004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2014-07-06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13599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27216"/>
            <a:ext cx="6948264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8C5CDB-1AEF-4522-8EAF-CE1F4E5D863E}" type="datetimeFigureOut">
              <a:rPr lang="ko-KR" altLang="en-US" smtClean="0"/>
              <a:t>2014-07-06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755577" y="1531119"/>
            <a:ext cx="486003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bg1">
                  <a:lumMod val="6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755576" y="555526"/>
            <a:ext cx="4860032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3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r>
              <a:rPr lang="en-US" altLang="ko-KR" sz="3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6" name="TextBox 1"/>
          <p:cNvSpPr txBox="1">
            <a:spLocks noChangeArrowheads="1"/>
          </p:cNvSpPr>
          <p:nvPr/>
        </p:nvSpPr>
        <p:spPr bwMode="auto">
          <a:xfrm>
            <a:off x="755576" y="4496221"/>
            <a:ext cx="1296144" cy="307777"/>
          </a:xfrm>
          <a:prstGeom prst="rect">
            <a:avLst/>
          </a:prstGeom>
          <a:solidFill>
            <a:schemeClr val="bg1">
              <a:alpha val="6400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Insert</a:t>
            </a:r>
            <a:r>
              <a:rPr lang="en-US" altLang="ko-KR" sz="1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LOGO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755576" y="4876586"/>
            <a:ext cx="8388423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447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5656" y="27216"/>
            <a:ext cx="7668344" cy="857250"/>
          </a:xfrm>
        </p:spPr>
        <p:txBody>
          <a:bodyPr>
            <a:normAutofit/>
          </a:bodyPr>
          <a:lstStyle/>
          <a:p>
            <a:pPr algn="l"/>
            <a:r>
              <a:rPr lang="en-US" altLang="ko-KR" sz="4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Enter Your Tittle </a:t>
            </a:r>
            <a:endParaRPr lang="ko-KR" altLang="en-US" sz="4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1979712" y="1131590"/>
            <a:ext cx="6707088" cy="3394472"/>
          </a:xfrm>
        </p:spPr>
        <p:txBody>
          <a:bodyPr>
            <a:normAutofit fontScale="92500" lnSpcReduction="20000"/>
          </a:bodyPr>
          <a:lstStyle/>
          <a:p>
            <a:r>
              <a:rPr lang="en-US" altLang="ko-KR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Widescreen 16:9</a:t>
            </a:r>
          </a:p>
          <a:p>
            <a:pPr>
              <a:buFont typeface="Wingdings" pitchFamily="2" charset="2"/>
              <a:buChar char="ü"/>
            </a:pP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sz="20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sz="20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.</a:t>
            </a:r>
            <a:endParaRPr lang="ko-KR" altLang="en-US" sz="20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0594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434</TotalTime>
  <Words>107</Words>
  <Application>Microsoft Office PowerPoint</Application>
  <PresentationFormat>On-screen Show (16:9)</PresentationFormat>
  <Paragraphs>11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 Enter Your Tittle 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11</cp:revision>
  <dcterms:created xsi:type="dcterms:W3CDTF">2014-04-01T16:27:38Z</dcterms:created>
  <dcterms:modified xsi:type="dcterms:W3CDTF">2014-07-06T03:20:27Z</dcterms:modified>
</cp:coreProperties>
</file>