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2014-07-08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596336" y="267494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538250" y="1491630"/>
            <a:ext cx="5616624" cy="2160240"/>
          </a:xfrm>
          <a:prstGeom prst="rect">
            <a:avLst/>
          </a:prstGeom>
          <a:gradFill flip="none" rotWithShape="1">
            <a:gsLst>
              <a:gs pos="51000">
                <a:schemeClr val="bg1">
                  <a:alpha val="73000"/>
                </a:schemeClr>
              </a:gs>
              <a:gs pos="100000">
                <a:schemeClr val="bg1"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3707904" y="2918338"/>
            <a:ext cx="511256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3707904" y="1766210"/>
            <a:ext cx="511256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2014-07-07T17:35:08Z</dcterms:modified>
</cp:coreProperties>
</file>