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5" y="2830165"/>
            <a:ext cx="38884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1854572"/>
            <a:ext cx="3888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20272" y="31023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2014-07-25T03:24:39Z</dcterms:modified>
</cp:coreProperties>
</file>