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1840" y="3732789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131840" y="2580661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7179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14</cp:revision>
  <dcterms:created xsi:type="dcterms:W3CDTF">2014-04-01T16:35:38Z</dcterms:created>
  <dcterms:modified xsi:type="dcterms:W3CDTF">2014-07-25T03:23:14Z</dcterms:modified>
</cp:coreProperties>
</file>