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12368" y="591966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312368" y="476753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45692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2014-07-03T08:25:23Z</dcterms:modified>
</cp:coreProperties>
</file>