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27934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5187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2014-07-06T03:16:57Z</dcterms:modified>
</cp:coreProperties>
</file>