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14555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785519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518971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2014-07-06T03:15:03Z</dcterms:modified>
</cp:coreProperties>
</file>