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07904" y="5110822"/>
            <a:ext cx="511878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07904" y="3958694"/>
            <a:ext cx="511878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30546" y="332655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3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15</cp:revision>
  <dcterms:created xsi:type="dcterms:W3CDTF">2014-04-01T16:35:38Z</dcterms:created>
  <dcterms:modified xsi:type="dcterms:W3CDTF">2014-07-16T21:54:02Z</dcterms:modified>
</cp:coreProperties>
</file>