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24537" y="2830165"/>
            <a:ext cx="4319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24536" y="1854572"/>
            <a:ext cx="43194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2014-07-10T17:53:05Z</dcterms:modified>
</cp:coreProperties>
</file>